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80" r:id="rId4"/>
    <p:sldId id="275" r:id="rId5"/>
    <p:sldId id="276" r:id="rId6"/>
    <p:sldId id="271" r:id="rId7"/>
    <p:sldId id="256" r:id="rId8"/>
    <p:sldId id="259" r:id="rId9"/>
    <p:sldId id="260" r:id="rId10"/>
    <p:sldId id="277" r:id="rId11"/>
    <p:sldId id="27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C66A2-0557-4D6A-985D-4170B24F80E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F733-A9CE-4A1B-9E09-8D21F36CF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5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3BCA-C241-48CE-84B0-060C2A01F2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A4A06-4472-4779-BBD0-E2B8189136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7FD5A-6D2A-4D99-BC1A-379C3FFF8F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00772-B219-4321-AFD6-ACCDEE266E3D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5C2A-747D-4D0D-91BB-38F1A93033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158A-1AEC-4DF3-B6B7-4DFA5D03B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860D1F-424F-4855-9C73-06403508BE9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369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F9F7-A962-43F5-8A94-13B54AC0D9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8168C-E408-4444-A141-76B360D909A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A331E-F131-4D83-B462-E48CAC92C6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45A63-934B-4FFE-B43A-393B15776F28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33C4-421F-43C8-987D-505B32E90C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2EC0-C7F4-4232-BB02-0690267C4B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0085A-FAF4-4C09-8C0C-92FAD6468A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1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560B5-172E-4891-8D12-26742AB917B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85E57-B74B-4C3A-80AE-166408B0BD0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AD7D-135E-4A7C-88F9-84214489AA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D80D00-C591-4DF6-8A55-48599AFAE2AE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75F5-0C31-4C59-B47F-AA80847AAE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778F-F565-4121-825E-D029EE23AB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BFBC4-DD8A-413E-8B91-ACA3F91C1D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7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22E6-0036-4615-A0B3-413E134EFC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DED6-983E-4480-A897-A98252819D5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9B08-B5F2-4F5F-8A5D-D83F18AEE0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A43B3-139E-437F-BF8E-BEFF7EDE5A38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DF76-65D8-4C1B-84CE-15DC8BCD7E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7DF44-6105-40B2-B50C-A9C48B7C97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6B657-A0CC-4E22-9BA6-504D37C793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052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023A-0001-4BB8-A65D-54BC74C17F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96EE3-4A47-40F6-9B41-9E3A8B0B5A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0D19-B90E-4273-B63B-BB0B434CB1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89045-5962-4141-9714-63D442EE3CC8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7BFA7-4298-4C22-B5E8-92676B2CF0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C11D8-43C7-4CC1-B449-405D341F5E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5ADAED-0B9E-4AE6-9D9C-45299BAFEA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9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606E-3762-4E6A-995D-896509564A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14CF-8B9C-431C-AA08-C5DD84FC92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D75E5-0D75-4379-8977-37BD9C7B54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998F0-175F-428F-A35D-393430A106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A8A8E-6C44-40A0-B4CE-40CE97429F12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744DB-7CA3-44CC-92E9-97F6659D33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9B0E-0BA7-45D0-8EC7-489BB96DBF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466059-F52D-4019-AB35-B080AE83D61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3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2785-25E4-424B-9128-D9A6E8422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CFCB-59AB-404B-879B-8D1D302AA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89E85-3EA4-4E04-BF36-72EE28BA720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AD196-BBEB-4388-AC46-44109F421BD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8B3F8-9AF0-4A18-9BC0-F79E781CAA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F5D8-D4F2-4E8B-8BA4-62D80BB913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749DB-A54E-4941-9258-668B4E8F719F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368D8-9C4F-4684-BB3E-7ACECBE12F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0B6C9-117A-40FB-9FC2-37FF2926E5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8CF04-E6D2-4201-A13F-BD450F8F91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6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8B82-0A0E-4B23-BA66-0A01710D11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A6522-4F3F-40EE-B407-139D2F018F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F45BE-E410-442C-A641-84C2840CF661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DFFA-5051-4D39-B13F-9E200BA02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625D6-3C2F-4470-A419-2F326DC1F9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FDE7F6-3ED7-4BEE-ADE2-F39FEF46DB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0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539B5-7395-4753-BB71-B6C6A89F68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55E8B-3B8A-4720-BC4E-486139AC352C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9861E-C139-4B90-8EB6-58FA3CCEB0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F6431-5419-47A2-95DA-60B7776A54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30D78-48CE-4192-969F-83CB5E9E8B5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670C-DC47-46D7-A180-749FF49E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3DA69-5071-4A5F-B6F4-E627548CA9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33E6E-9703-4E8B-8451-9075B20B5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7300-C7EA-4DDD-80E5-8B59044CDE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B3CDDD-739D-4D89-A916-FDDD6FF7BA9C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F9E38-CE4E-46C4-970A-2C46DA936A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37136-6100-4EDF-BBF1-250041CD1A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9E911D-D345-4A35-AE28-F031D925128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3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2B43-FBD5-44D1-A41F-3F6931D05F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73F21-EFAF-460C-B8CE-B85CC5A02D8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F502D-A879-4EE4-9315-1012F46FDBE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7B23E-4CC9-4EC4-B723-AF92460E3C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646CC-9C9D-46AF-8E90-C7A5E9E7C51E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8E7BC-8D74-40B6-B050-3BC7C11054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965C-0452-4CA4-BA33-F4FC5D5612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E3C4C0-BB7F-4373-A483-7D08A5626A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7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E17DF-79D3-4676-9340-725A2E23B6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9253E-95E1-4D01-9FA4-A9D625F4F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C6FD-D041-4649-B382-A9CFE9D419D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68DC9F4-AA70-4BD3-A637-6EF36168BCB3}" type="datetime1">
              <a:rPr lang="en-GB"/>
              <a:pPr lvl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78F4-E993-4CC3-85FA-CFCE75D2EC2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0B10C-18E3-425B-9DAB-EB01CFAD98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9C0183-DCD9-4903-B94E-870A23F2045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48C2057A-18D7-4DAB-A18E-672C0C2BD8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1" b="27336"/>
          <a:stretch>
            <a:fillRect/>
          </a:stretch>
        </p:blipFill>
        <p:spPr>
          <a:xfrm>
            <a:off x="5797542" y="9"/>
            <a:ext cx="6394152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DAD0-BB4E-4D07-A7AB-373EFB4E86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5001" y="2272146"/>
            <a:ext cx="4706800" cy="3788825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3600"/>
              <a:t>Getting started</a:t>
            </a:r>
          </a:p>
          <a:p>
            <a:pPr marL="0" lvl="0" indent="0">
              <a:buNone/>
            </a:pPr>
            <a:r>
              <a:rPr lang="ar-JO" sz="5400">
                <a:cs typeface="Arial" pitchFamily="34"/>
              </a:rPr>
              <a:t>مرحبا</a:t>
            </a:r>
          </a:p>
          <a:p>
            <a:pPr marL="0" lvl="0" indent="0">
              <a:buNone/>
            </a:pPr>
            <a:r>
              <a:rPr lang="en-US" sz="5400"/>
              <a:t> Hello</a:t>
            </a:r>
            <a:endParaRPr lang="ar-JO" sz="5400">
              <a:cs typeface="Arial" pitchFamily="34"/>
            </a:endParaRPr>
          </a:p>
          <a:p>
            <a:pPr marL="0" lvl="0" indent="0">
              <a:buNone/>
            </a:pPr>
            <a:r>
              <a:rPr lang="en-US" sz="5400"/>
              <a:t>Marhaba</a:t>
            </a:r>
          </a:p>
          <a:p>
            <a:pPr marL="0" lvl="0" indent="0">
              <a:buNone/>
            </a:pPr>
            <a:endParaRPr lang="en-GB" sz="48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C6131A3-AD41-4521-B179-B3C4C6BDCB89}"/>
              </a:ext>
            </a:extLst>
          </p:cNvPr>
          <p:cNvSpPr txBox="1"/>
          <p:nvPr/>
        </p:nvSpPr>
        <p:spPr>
          <a:xfrm>
            <a:off x="4229099" y="2136340"/>
            <a:ext cx="845820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ar-JO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rPr>
            </a:b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05E605-A433-49C9-924A-F894250629A3}"/>
              </a:ext>
            </a:extLst>
          </p:cNvPr>
          <p:cNvSpPr txBox="1"/>
          <p:nvPr/>
        </p:nvSpPr>
        <p:spPr>
          <a:xfrm>
            <a:off x="4229099" y="2136340"/>
            <a:ext cx="8458200" cy="10002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JO" sz="1800" b="0" i="0" u="none" strike="noStrike" kern="1200" cap="none" spc="0" baseline="0">
              <a:solidFill>
                <a:srgbClr val="000000"/>
              </a:solidFill>
              <a:uFillTx/>
              <a:latin typeface="pg-3ff23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ar-JO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rPr>
            </a:b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CC4AA69-160D-438B-99B6-489EC35AA50C}"/>
              </a:ext>
            </a:extLst>
          </p:cNvPr>
          <p:cNvSpPr txBox="1"/>
          <p:nvPr/>
        </p:nvSpPr>
        <p:spPr>
          <a:xfrm>
            <a:off x="4229099" y="2136340"/>
            <a:ext cx="8458200" cy="10002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JO" sz="1800" b="0" i="0" u="none" strike="noStrike" kern="1200" cap="none" spc="0" baseline="0">
              <a:solidFill>
                <a:srgbClr val="000000"/>
              </a:solidFill>
              <a:uFillTx/>
              <a:latin typeface="pg-3ff23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ar-JO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Arial" pitchFamily="34"/>
              </a:rPr>
            </a:b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work | Twynyrodyn Community School">
            <a:extLst>
              <a:ext uri="{FF2B5EF4-FFF2-40B4-BE49-F238E27FC236}">
                <a16:creationId xmlns:a16="http://schemas.microsoft.com/office/drawing/2014/main" id="{1B830B2B-91D3-4C35-86F5-86270222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45" y="0"/>
            <a:ext cx="9764910" cy="22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AD936-DCDE-4760-9B27-07A265C39F1B}"/>
              </a:ext>
            </a:extLst>
          </p:cNvPr>
          <p:cNvSpPr txBox="1"/>
          <p:nvPr/>
        </p:nvSpPr>
        <p:spPr>
          <a:xfrm>
            <a:off x="1946366" y="3540034"/>
            <a:ext cx="9032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Writing letters from ( </a:t>
            </a:r>
            <a:r>
              <a:rPr lang="ar-JO" sz="4800" b="1" dirty="0"/>
              <a:t>ا </a:t>
            </a:r>
            <a:r>
              <a:rPr lang="en-US" sz="4800" b="1" dirty="0"/>
              <a:t>  to  </a:t>
            </a:r>
            <a:r>
              <a:rPr lang="ar-JO" sz="4800" b="1" dirty="0"/>
              <a:t>خ</a:t>
            </a:r>
            <a:r>
              <a:rPr lang="en-US" sz="4800" b="1" dirty="0"/>
              <a:t> )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85791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3AAC-F6EB-411D-B303-BE8B9E3C7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-</a:t>
            </a:r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  <a:t>Next lesson on </a:t>
            </a:r>
            <a:r>
              <a:rPr lang="en-US" sz="6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67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6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6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</a:t>
            </a:r>
            <a:b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  <a:t>at 10.00 am</a:t>
            </a:r>
            <a:br>
              <a:rPr lang="en-US" dirty="0"/>
            </a:br>
            <a:r>
              <a:rPr lang="en-US" dirty="0"/>
              <a:t>  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0965B-C0E3-4319-BF33-804786EAF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6000" dirty="0"/>
              <a:t>-Go to Maun Refuge website http://www.maunrefuge.org.uk/</a:t>
            </a:r>
          </a:p>
          <a:p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6188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4DCA35-5695-49CF-B6E7-B748C78E5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3234" y="1"/>
            <a:ext cx="5908766" cy="6492880"/>
          </a:xfr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8B8EFA46-31F9-40EE-810C-7FE303BF470D}"/>
              </a:ext>
            </a:extLst>
          </p:cNvPr>
          <p:cNvSpPr txBox="1"/>
          <p:nvPr/>
        </p:nvSpPr>
        <p:spPr>
          <a:xfrm>
            <a:off x="1471004" y="4549301"/>
            <a:ext cx="575480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Goodbye</a:t>
            </a:r>
            <a:endParaRPr lang="en-GB" sz="7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2663D-E3F3-475F-920B-F1E308D10774}"/>
              </a:ext>
            </a:extLst>
          </p:cNvPr>
          <p:cNvSpPr txBox="1"/>
          <p:nvPr/>
        </p:nvSpPr>
        <p:spPr>
          <a:xfrm>
            <a:off x="1471004" y="862149"/>
            <a:ext cx="547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800" dirty="0"/>
              <a:t>مع السلامة</a:t>
            </a:r>
            <a:endParaRPr lang="en-GB" sz="8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7470F-E5F7-4C27-AC34-A9C7FE86C769}"/>
              </a:ext>
            </a:extLst>
          </p:cNvPr>
          <p:cNvSpPr txBox="1"/>
          <p:nvPr/>
        </p:nvSpPr>
        <p:spPr>
          <a:xfrm>
            <a:off x="1096369" y="2967335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Maa  AL Salama</a:t>
            </a:r>
            <a:endParaRPr lang="en-GB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day's Lesson ⬇ Stock Photo, Image by © thinglass #74909827">
            <a:extLst>
              <a:ext uri="{FF2B5EF4-FFF2-40B4-BE49-F238E27FC236}">
                <a16:creationId xmlns:a16="http://schemas.microsoft.com/office/drawing/2014/main" id="{C3D0906F-A621-44FD-B724-CB475617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5" y="443152"/>
            <a:ext cx="7024915" cy="23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41C996-3C9F-438F-ACA6-609C8A1957A9}"/>
              </a:ext>
            </a:extLst>
          </p:cNvPr>
          <p:cNvSpPr txBox="1"/>
          <p:nvPr/>
        </p:nvSpPr>
        <p:spPr>
          <a:xfrm>
            <a:off x="591094" y="3606004"/>
            <a:ext cx="686779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          </a:t>
            </a:r>
            <a:endParaRPr lang="en-GB" sz="2800" dirty="0"/>
          </a:p>
          <a:p>
            <a:pPr marL="514350" lvl="0" indent="-514350">
              <a:buFont typeface="+mj-lt"/>
              <a:buAutoNum type="arabicParenR"/>
            </a:pPr>
            <a:r>
              <a:rPr lang="en-GB" sz="2800" dirty="0"/>
              <a:t>How to say (how are you) ( good – bad 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/>
              <a:t>A quick review of  lesson one.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/>
              <a:t>Look at the homework.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/>
              <a:t>Learn 3 letters ( </a:t>
            </a:r>
            <a:r>
              <a:rPr lang="ar-JO" sz="2800" dirty="0"/>
              <a:t>ج, ح, خ</a:t>
            </a:r>
            <a:r>
              <a:rPr lang="en-US" sz="2800" dirty="0"/>
              <a:t>)</a:t>
            </a:r>
            <a:r>
              <a:rPr lang="en-GB" sz="2800" dirty="0"/>
              <a:t> pronunciation, spelling, reading and writing.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DB304-554B-4F6E-B819-49AA314D39EC}"/>
              </a:ext>
            </a:extLst>
          </p:cNvPr>
          <p:cNvSpPr txBox="1"/>
          <p:nvPr/>
        </p:nvSpPr>
        <p:spPr>
          <a:xfrm>
            <a:off x="3513909" y="1162594"/>
            <a:ext cx="7233808" cy="308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A0FBAECF-789A-4614-BBB9-EBA4C71F4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1519" b="19001"/>
          <a:stretch/>
        </p:blipFill>
        <p:spPr bwMode="auto">
          <a:xfrm>
            <a:off x="5839098" y="305803"/>
            <a:ext cx="5882640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DC49E-5CB3-49A8-B6AF-83779F46CD41}"/>
              </a:ext>
            </a:extLst>
          </p:cNvPr>
          <p:cNvSpPr txBox="1"/>
          <p:nvPr/>
        </p:nvSpPr>
        <p:spPr>
          <a:xfrm>
            <a:off x="6778349" y="4370699"/>
            <a:ext cx="472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Kayf halik</a:t>
            </a:r>
            <a:endParaRPr lang="en-GB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EE24A-9976-4A94-A501-BA837EE98A42}"/>
              </a:ext>
            </a:extLst>
          </p:cNvPr>
          <p:cNvSpPr txBox="1"/>
          <p:nvPr/>
        </p:nvSpPr>
        <p:spPr>
          <a:xfrm>
            <a:off x="470261" y="2063931"/>
            <a:ext cx="502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9600" dirty="0"/>
              <a:t>كيف حالك</a:t>
            </a:r>
            <a:r>
              <a:rPr lang="ar-JO" sz="8000" dirty="0"/>
              <a:t>؟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45180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A28A0C1F-972B-4E06-AB47-DD7CA2194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74" y="2600132"/>
            <a:ext cx="3268257" cy="3268257"/>
          </a:xfr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B69683D9-EAFB-46A0-B478-94742F6ECE0C}"/>
              </a:ext>
            </a:extLst>
          </p:cNvPr>
          <p:cNvSpPr txBox="1"/>
          <p:nvPr/>
        </p:nvSpPr>
        <p:spPr>
          <a:xfrm>
            <a:off x="5734924" y="517404"/>
            <a:ext cx="4839288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13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جيد</a:t>
            </a:r>
            <a:endParaRPr lang="en-GB" sz="13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1B3E8A8-EC26-4124-838B-98F423920270}"/>
              </a:ext>
            </a:extLst>
          </p:cNvPr>
          <p:cNvSpPr txBox="1"/>
          <p:nvPr/>
        </p:nvSpPr>
        <p:spPr>
          <a:xfrm>
            <a:off x="5492782" y="2645112"/>
            <a:ext cx="2902634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Good</a:t>
            </a:r>
            <a:endParaRPr lang="en-GB" sz="80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A7FAEBDE-38A6-4D86-9330-5C1DEEE4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167" y="3348724"/>
            <a:ext cx="3144127" cy="31441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AF2BBE05-D46C-4988-B85F-096857C55700}"/>
              </a:ext>
            </a:extLst>
          </p:cNvPr>
          <p:cNvSpPr txBox="1"/>
          <p:nvPr/>
        </p:nvSpPr>
        <p:spPr>
          <a:xfrm>
            <a:off x="5593531" y="4362172"/>
            <a:ext cx="266179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Jayid</a:t>
            </a:r>
            <a:endParaRPr lang="en-GB" sz="9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80AF197-B9A3-4E2A-8A78-70CEE9BEE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737" y="3671663"/>
            <a:ext cx="3025804" cy="3025804"/>
          </a:xfrm>
        </p:spPr>
      </p:pic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F90F254-EE99-4172-BEAD-251A06BB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40" y="3500643"/>
            <a:ext cx="3025804" cy="33678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CD0F9A07-EB1F-47B1-8FDA-C23ACB577629}"/>
              </a:ext>
            </a:extLst>
          </p:cNvPr>
          <p:cNvSpPr txBox="1"/>
          <p:nvPr/>
        </p:nvSpPr>
        <p:spPr>
          <a:xfrm>
            <a:off x="5351846" y="-120819"/>
            <a:ext cx="3924888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سيء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Bad</a:t>
            </a:r>
            <a:endParaRPr lang="en-GB" sz="8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64E19BF-5429-4D10-9F74-F3363EEEAD1F}"/>
              </a:ext>
            </a:extLst>
          </p:cNvPr>
          <p:cNvSpPr txBox="1"/>
          <p:nvPr/>
        </p:nvSpPr>
        <p:spPr>
          <a:xfrm>
            <a:off x="5440963" y="2219952"/>
            <a:ext cx="2235854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Siiy</a:t>
            </a:r>
            <a:endParaRPr lang="en-GB" sz="8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608A-951A-4359-B500-87A8F6B86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739" y="200418"/>
            <a:ext cx="4604662" cy="1223887"/>
          </a:xfrm>
        </p:spPr>
        <p:txBody>
          <a:bodyPr/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Arabic</a:t>
            </a:r>
            <a:r>
              <a:rPr lang="ar-JO" sz="5400">
                <a:solidFill>
                  <a:srgbClr val="FF0000"/>
                </a:solidFill>
                <a:cs typeface="Times New Roman" pitchFamily="18"/>
              </a:rPr>
              <a:t> </a:t>
            </a:r>
            <a:r>
              <a:rPr lang="en-US" sz="5400">
                <a:solidFill>
                  <a:srgbClr val="FF0000"/>
                </a:solidFill>
              </a:rPr>
              <a:t>alphabet </a:t>
            </a:r>
            <a:endParaRPr lang="en-GB" sz="5400">
              <a:solidFill>
                <a:srgbClr val="FF0000"/>
              </a:solidFill>
            </a:endParaRPr>
          </a:p>
        </p:txBody>
      </p:sp>
      <p:pic>
        <p:nvPicPr>
          <p:cNvPr id="3" name="Content Placeholder 2" descr="Arabic. Lesson 1 : Alphabet - Duolingo">
            <a:extLst>
              <a:ext uri="{FF2B5EF4-FFF2-40B4-BE49-F238E27FC236}">
                <a16:creationId xmlns:a16="http://schemas.microsoft.com/office/drawing/2014/main" id="{FF86F8B5-4ED8-437D-99C2-E541E6AC3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94" y="1561307"/>
            <a:ext cx="6787153" cy="52689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2F9E8A-B532-4496-8A5C-AFF105EB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29" t="18160" r="13170" b="11868"/>
          <a:stretch>
            <a:fillRect/>
          </a:stretch>
        </p:blipFill>
        <p:spPr>
          <a:xfrm>
            <a:off x="6907240" y="2616592"/>
            <a:ext cx="5008095" cy="2387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B56FBE7-AFB9-4DE8-845B-81167D51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22" t="16352" r="10756" b="16183"/>
          <a:stretch>
            <a:fillRect/>
          </a:stretch>
        </p:blipFill>
        <p:spPr>
          <a:xfrm>
            <a:off x="-104503" y="4036467"/>
            <a:ext cx="6907240" cy="27471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9DF6F49-8ACA-46F8-A6E3-088C72D36BC6}"/>
              </a:ext>
            </a:extLst>
          </p:cNvPr>
          <p:cNvSpPr txBox="1"/>
          <p:nvPr/>
        </p:nvSpPr>
        <p:spPr>
          <a:xfrm>
            <a:off x="8173327" y="5528599"/>
            <a:ext cx="460013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Jamal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C5118964-BFCE-4F7B-ABED-8C37982ED59F}"/>
              </a:ext>
            </a:extLst>
          </p:cNvPr>
          <p:cNvSpPr txBox="1"/>
          <p:nvPr/>
        </p:nvSpPr>
        <p:spPr>
          <a:xfrm>
            <a:off x="5636453" y="309487"/>
            <a:ext cx="153806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Arial" pitchFamily="34"/>
              </a:rPr>
              <a:t>ج</a:t>
            </a:r>
            <a:endParaRPr lang="en-GB" sz="7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A36CF21-4012-4091-B7C6-91B3CB203113}"/>
              </a:ext>
            </a:extLst>
          </p:cNvPr>
          <p:cNvSpPr txBox="1"/>
          <p:nvPr/>
        </p:nvSpPr>
        <p:spPr>
          <a:xfrm>
            <a:off x="5437488" y="1509820"/>
            <a:ext cx="153806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5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جيم</a:t>
            </a:r>
            <a:endParaRPr lang="en-GB" sz="5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0CD48EC-25C2-4F0E-A3B6-1F3D66836C3B}"/>
              </a:ext>
            </a:extLst>
          </p:cNvPr>
          <p:cNvSpPr txBox="1"/>
          <p:nvPr/>
        </p:nvSpPr>
        <p:spPr>
          <a:xfrm>
            <a:off x="951981" y="2433145"/>
            <a:ext cx="383296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Name of the letter 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Jiim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Sound of the letter 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ja</a:t>
            </a:r>
            <a:endParaRPr lang="en-GB" sz="2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screenshot of a horse&#10;&#10;Description automatically generated with medium confidence">
            <a:extLst>
              <a:ext uri="{FF2B5EF4-FFF2-40B4-BE49-F238E27FC236}">
                <a16:creationId xmlns:a16="http://schemas.microsoft.com/office/drawing/2014/main" id="{2CB4EEBB-8999-4595-BED9-90EFFDABC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247" t="16585" r="13790" b="10798"/>
          <a:stretch>
            <a:fillRect/>
          </a:stretch>
        </p:blipFill>
        <p:spPr>
          <a:xfrm>
            <a:off x="7454335" y="2326398"/>
            <a:ext cx="4642335" cy="2278968"/>
          </a:xfr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69C1590-E541-43E0-AB42-6DF90A6C05B3}"/>
              </a:ext>
            </a:extLst>
          </p:cNvPr>
          <p:cNvSpPr txBox="1"/>
          <p:nvPr/>
        </p:nvSpPr>
        <p:spPr>
          <a:xfrm>
            <a:off x="8399376" y="5110042"/>
            <a:ext cx="416404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Hesaan</a:t>
            </a:r>
            <a:endParaRPr lang="en-GB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5981B021-DCBE-47C4-9BB7-32DCCC61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10" t="16231" r="9072" b="16770"/>
          <a:stretch>
            <a:fillRect/>
          </a:stretch>
        </p:blipFill>
        <p:spPr>
          <a:xfrm>
            <a:off x="0" y="4128863"/>
            <a:ext cx="7152244" cy="2729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389986F-0CD5-4F56-AF39-F2425880D43A}"/>
              </a:ext>
            </a:extLst>
          </p:cNvPr>
          <p:cNvSpPr txBox="1"/>
          <p:nvPr/>
        </p:nvSpPr>
        <p:spPr>
          <a:xfrm>
            <a:off x="5373855" y="0"/>
            <a:ext cx="122388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7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Arial" pitchFamily="34"/>
              </a:rPr>
              <a:t>ح</a:t>
            </a:r>
            <a:endParaRPr lang="en-GB" sz="72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5248C1D-BBE8-4D66-B081-47462A974916}"/>
              </a:ext>
            </a:extLst>
          </p:cNvPr>
          <p:cNvSpPr txBox="1"/>
          <p:nvPr/>
        </p:nvSpPr>
        <p:spPr>
          <a:xfrm>
            <a:off x="5206803" y="1310728"/>
            <a:ext cx="1778389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6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حاء</a:t>
            </a:r>
            <a:endParaRPr lang="en-GB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D5C12CC-47D4-4842-A3DC-31E12AB56194}"/>
              </a:ext>
            </a:extLst>
          </p:cNvPr>
          <p:cNvSpPr txBox="1"/>
          <p:nvPr/>
        </p:nvSpPr>
        <p:spPr>
          <a:xfrm>
            <a:off x="926927" y="2192054"/>
            <a:ext cx="4279876" cy="1261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Name of the letter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Haa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Sound of the letter </a:t>
            </a: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ha</a:t>
            </a:r>
            <a:endParaRPr lang="en-GB" sz="2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00207104-5DF4-4B67-A942-0743E79E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719" t="10840" r="16114" b="12364"/>
          <a:stretch>
            <a:fillRect/>
          </a:stretch>
        </p:blipFill>
        <p:spPr>
          <a:xfrm>
            <a:off x="6897547" y="2291495"/>
            <a:ext cx="5027160" cy="2602519"/>
          </a:xfrm>
        </p:spPr>
      </p:pic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82B5268F-87F5-4FF4-8122-1D42A9D3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91" t="19458" r="10861" b="16774"/>
          <a:stretch>
            <a:fillRect/>
          </a:stretch>
        </p:blipFill>
        <p:spPr>
          <a:xfrm>
            <a:off x="267288" y="4058527"/>
            <a:ext cx="6330464" cy="27994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51FCAE1-ACB4-4BFE-8D0C-88AF7DF66B8D}"/>
              </a:ext>
            </a:extLst>
          </p:cNvPr>
          <p:cNvSpPr txBox="1"/>
          <p:nvPr/>
        </p:nvSpPr>
        <p:spPr>
          <a:xfrm>
            <a:off x="8386596" y="5242599"/>
            <a:ext cx="3378095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Kharouf</a:t>
            </a:r>
            <a:endParaRPr lang="en-GB" sz="5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66CEFE2-58C1-4DD2-B6F9-1BFE64DA6E91}"/>
              </a:ext>
            </a:extLst>
          </p:cNvPr>
          <p:cNvSpPr txBox="1"/>
          <p:nvPr/>
        </p:nvSpPr>
        <p:spPr>
          <a:xfrm>
            <a:off x="5440469" y="0"/>
            <a:ext cx="131105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6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Arial" pitchFamily="34"/>
              </a:rPr>
              <a:t>خ</a:t>
            </a:r>
            <a:endParaRPr lang="en-GB" sz="66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793D9B1-9E19-41D2-9AAB-05A920E33EE1}"/>
              </a:ext>
            </a:extLst>
          </p:cNvPr>
          <p:cNvSpPr txBox="1"/>
          <p:nvPr/>
        </p:nvSpPr>
        <p:spPr>
          <a:xfrm>
            <a:off x="5269165" y="1275825"/>
            <a:ext cx="1628381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JO" sz="6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خاء</a:t>
            </a:r>
            <a:endParaRPr lang="en-GB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D86C58D-A65F-48C1-82CA-62545A74359B}"/>
              </a:ext>
            </a:extLst>
          </p:cNvPr>
          <p:cNvSpPr txBox="1"/>
          <p:nvPr/>
        </p:nvSpPr>
        <p:spPr>
          <a:xfrm>
            <a:off x="328233" y="2417527"/>
            <a:ext cx="4279611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Name of the letter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Khaa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Sound of the letter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kha</a:t>
            </a:r>
            <a:endParaRPr lang="en-GB" sz="2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154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pg-3ff23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Arabic alphabet </vt:lpstr>
      <vt:lpstr>PowerPoint Presentation</vt:lpstr>
      <vt:lpstr>PowerPoint Presentation</vt:lpstr>
      <vt:lpstr>PowerPoint Presentation</vt:lpstr>
      <vt:lpstr>PowerPoint Presentation</vt:lpstr>
      <vt:lpstr>-Next lesson on 4th of May at 10.00 am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Al Kaddah</dc:creator>
  <cp:lastModifiedBy>Mohamad Al Kaddah</cp:lastModifiedBy>
  <cp:revision>28</cp:revision>
  <dcterms:created xsi:type="dcterms:W3CDTF">2021-03-13T01:03:34Z</dcterms:created>
  <dcterms:modified xsi:type="dcterms:W3CDTF">2021-04-20T14:44:37Z</dcterms:modified>
</cp:coreProperties>
</file>