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6AA9-86DC-4966-AAD1-C2B13042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EA855-9B17-4156-849D-17597E2C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9DA-88FA-44F4-8C6F-9F4008FE750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07CF8-7F75-4166-B623-49AF6EEE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89F8B-B8D2-4FD9-A180-895ACFBA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B014-70E5-47C8-8F0F-A2FCFADBB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2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2C5EE-F4A6-4FA7-B39A-53DAE735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1DC6D-BDEB-4913-B48D-5F2963F3C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FC1E1-B5E6-4572-945C-51FFBA67E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89DA-88FA-44F4-8C6F-9F4008FE750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427B1-677D-4973-B43E-813D93F20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D156-899C-4E4D-B51E-D975BBF72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B014-70E5-47C8-8F0F-A2FCFADBB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4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ECF887-63BF-4485-95D3-5A81162F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D5B3F-9F75-47DB-AD05-A394BF806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37E95A-E066-4C60-91BC-5F3FFB76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A06C9-3DC5-4010-9C8C-FF3CE25EC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6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D68BC-FB2C-40CA-9E90-082DB62F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A1D91-8AF6-4E64-8421-0C7833FE1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3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0A8E01-8A29-4B39-A6D3-3688794C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>
                <a:latin typeface="Calibri" pitchFamily="34"/>
                <a:cs typeface="Calibri" pitchFamily="34"/>
              </a:rPr>
              <a:t>Next lesson on </a:t>
            </a:r>
            <a:r>
              <a:rPr lang="en-US" sz="4800">
                <a:solidFill>
                  <a:srgbClr val="FF0000"/>
                </a:solidFill>
                <a:latin typeface="Calibri" pitchFamily="34"/>
                <a:cs typeface="Calibri" pitchFamily="34"/>
              </a:rPr>
              <a:t>11</a:t>
            </a:r>
            <a:r>
              <a:rPr lang="en-US" sz="4800" baseline="30000">
                <a:solidFill>
                  <a:srgbClr val="FF0000"/>
                </a:solidFill>
                <a:latin typeface="Calibri" pitchFamily="34"/>
                <a:cs typeface="Calibri" pitchFamily="34"/>
              </a:rPr>
              <a:t>th</a:t>
            </a:r>
            <a:r>
              <a:rPr lang="en-US" sz="4800">
                <a:latin typeface="Calibri" pitchFamily="34"/>
                <a:cs typeface="Calibri" pitchFamily="34"/>
              </a:rPr>
              <a:t> of </a:t>
            </a:r>
            <a:r>
              <a:rPr lang="en-US" sz="4800">
                <a:solidFill>
                  <a:srgbClr val="FF0000"/>
                </a:solidFill>
                <a:latin typeface="Calibri" pitchFamily="34"/>
                <a:cs typeface="Calibri" pitchFamily="34"/>
              </a:rPr>
              <a:t>May</a:t>
            </a:r>
            <a:r>
              <a:rPr lang="en-US" sz="4800">
                <a:latin typeface="Calibri" pitchFamily="34"/>
                <a:cs typeface="Calibri" pitchFamily="34"/>
              </a:rPr>
              <a:t> at 10.00 am</a:t>
            </a:r>
            <a:br>
              <a:rPr lang="en-US" sz="4000">
                <a:latin typeface="Calibri" pitchFamily="34"/>
                <a:cs typeface="Calibri" pitchFamily="34"/>
              </a:rPr>
            </a:br>
            <a:endParaRPr lang="en-GB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1B04E-B4FF-4A79-B7E1-48F5106B4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05CEC-5214-47F9-B0F7-BC224A13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CD5DA-64A8-4AC4-8F59-864991524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3B367-A240-404E-81CD-CE758503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02E49-AE70-4DF3-8324-8A85E801E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C39BF-C7FD-4A36-A5AD-A510C2EA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4E6DC-6D6A-4D8C-922D-7A7DAE479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82E81C-E97C-48B5-813F-8F30DDE3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JO" sz="8000">
                <a:solidFill>
                  <a:srgbClr val="FF0000"/>
                </a:solidFill>
                <a:cs typeface="Times New Roman" pitchFamily="18"/>
              </a:rPr>
              <a:t>د</a:t>
            </a:r>
            <a:endParaRPr lang="en-GB" sz="80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62DF6-48E7-4943-A322-1981C1703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C8388-9988-4842-95D2-006B2471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JO" sz="4900">
                <a:solidFill>
                  <a:srgbClr val="FF0000"/>
                </a:solidFill>
                <a:cs typeface="Times New Roman" pitchFamily="18"/>
              </a:rPr>
              <a:t>ذ</a:t>
            </a:r>
            <a:r>
              <a:rPr lang="ar-JO" sz="3200">
                <a:cs typeface="Times New Roman" pitchFamily="18"/>
              </a:rPr>
              <a:t> </a:t>
            </a:r>
            <a:br>
              <a:rPr lang="ar-JO" sz="3200">
                <a:cs typeface="Times New Roman" pitchFamily="18"/>
              </a:rPr>
            </a:br>
            <a:r>
              <a:rPr lang="ar-JO" sz="4900">
                <a:cs typeface="Times New Roman" pitchFamily="18"/>
              </a:rPr>
              <a:t>ذال</a:t>
            </a: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1DDAD-CF98-42D4-A361-17ADBE8D0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E7B6F4-5FB0-48B5-A70C-A31ED50C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JO" sz="6500">
                <a:solidFill>
                  <a:srgbClr val="FF0000"/>
                </a:solidFill>
                <a:cs typeface="Times New Roman" pitchFamily="18"/>
              </a:rPr>
              <a:t>ر</a:t>
            </a:r>
            <a:r>
              <a:rPr lang="ar-JO" sz="3200">
                <a:cs typeface="Times New Roman" pitchFamily="18"/>
              </a:rPr>
              <a:t> </a:t>
            </a:r>
            <a:br>
              <a:rPr lang="ar-JO" sz="3200">
                <a:cs typeface="Times New Roman" pitchFamily="18"/>
              </a:rPr>
            </a:br>
            <a:r>
              <a:rPr lang="ar-JO" sz="4900">
                <a:cs typeface="Times New Roman" pitchFamily="18"/>
              </a:rPr>
              <a:t>راء</a:t>
            </a: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837EC-C628-49C2-B12B-5C464F8ED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BF5A1-6537-4233-82FD-1E8F7192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JO" sz="6500">
                <a:solidFill>
                  <a:srgbClr val="FF0000"/>
                </a:solidFill>
                <a:cs typeface="Times New Roman" pitchFamily="18"/>
              </a:rPr>
              <a:t>ز</a:t>
            </a:r>
            <a:r>
              <a:rPr lang="ar-JO" sz="3200">
                <a:cs typeface="Times New Roman" pitchFamily="18"/>
              </a:rPr>
              <a:t> </a:t>
            </a:r>
            <a:br>
              <a:rPr lang="ar-JO" sz="3200">
                <a:cs typeface="Times New Roman" pitchFamily="18"/>
              </a:rPr>
            </a:br>
            <a:r>
              <a:rPr lang="ar-JO" sz="4900">
                <a:cs typeface="Times New Roman" pitchFamily="18"/>
              </a:rPr>
              <a:t>زاي</a:t>
            </a: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95028-5750-4C75-85D0-87202FEB1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247B5-46AA-4A06-9848-DC78CC9D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>
                <a:latin typeface="Verdana" pitchFamily="34"/>
              </a:rPr>
              <a:t>Personal Pronouns and Verb To Be</a:t>
            </a:r>
            <a:br>
              <a:rPr lang="en-US" sz="4000" b="1">
                <a:latin typeface="Verdana" pitchFamily="34"/>
              </a:rPr>
            </a:br>
            <a:endParaRPr lang="en-GB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8642B-1CE0-445D-99FE-AAC5F1EB5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824B40-563C-4E1B-B237-10DB5558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8468F-4C59-41CA-95D6-53172D63A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د</vt:lpstr>
      <vt:lpstr>ذ  ذال</vt:lpstr>
      <vt:lpstr>ر  راء</vt:lpstr>
      <vt:lpstr>ز  زاي</vt:lpstr>
      <vt:lpstr>Personal Pronouns and Verb To Be </vt:lpstr>
      <vt:lpstr>PowerPoint Presentation</vt:lpstr>
      <vt:lpstr>PowerPoint Presentation</vt:lpstr>
      <vt:lpstr>PowerPoint Presentation</vt:lpstr>
      <vt:lpstr>Next lesson on 11th of May at 10.00 am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Al Kaddah</dc:creator>
  <cp:lastModifiedBy>Mohamad Al Kaddah</cp:lastModifiedBy>
  <cp:revision>1</cp:revision>
  <dcterms:created xsi:type="dcterms:W3CDTF">2021-04-20T14:47:52Z</dcterms:created>
  <dcterms:modified xsi:type="dcterms:W3CDTF">2021-04-20T14:47:52Z</dcterms:modified>
</cp:coreProperties>
</file>