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DF00-98FE-46D8-9FA7-947CD563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20290-6899-4EEF-81A9-A179D40C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5882-5105-498B-90A1-0EA505BC9EA8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4B358-764F-4D46-AA9B-BF4F62D2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B439C-4920-4700-9976-275853C0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0440-8E75-48A4-8239-7A7D021FE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796584-7A32-4928-BCDB-A3471DA7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E774E-C69E-446F-9AF8-C8B519B99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093A0-CCA4-4741-9B6F-27A4326F4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5882-5105-498B-90A1-0EA505BC9EA8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2A1A5-0008-444F-8AD2-7768261BF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33F1E-5F92-4BEC-AD7B-61FB34D70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0440-8E75-48A4-8239-7A7D021FE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8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A703C5-9C99-4953-AE99-242F1841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D3C49-3469-478A-A5DF-0A7425395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1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9DCD5F-5FBF-42E7-A8CE-E2CBB9EE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BC9B0-36CF-407E-8065-5480A6C83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0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C53ADD-643B-4D2C-A821-10EC7ED2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F5BBE-6CEA-423B-88A1-A3AC8B62AC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5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F807EA-2334-4EE4-A2BE-30EE60B4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71F67-7712-40CC-A2DE-799F1EB35E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8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B91DCA-4F8C-4388-820B-B073D7DA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EDD52-DF3E-4768-9B62-0924C37918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5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A5DD9D-03FD-48CF-8138-B2CDEE48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900"/>
              <a:t>Next lesson on </a:t>
            </a:r>
            <a:r>
              <a:rPr lang="en-US" sz="5400">
                <a:solidFill>
                  <a:srgbClr val="FF0000"/>
                </a:solidFill>
              </a:rPr>
              <a:t>1</a:t>
            </a:r>
            <a:r>
              <a:rPr lang="en-US" sz="5400" baseline="30000">
                <a:solidFill>
                  <a:srgbClr val="FF0000"/>
                </a:solidFill>
              </a:rPr>
              <a:t>st</a:t>
            </a:r>
            <a:r>
              <a:rPr lang="en-US" sz="5400">
                <a:solidFill>
                  <a:srgbClr val="FF0000"/>
                </a:solidFill>
              </a:rPr>
              <a:t> of June </a:t>
            </a:r>
            <a:r>
              <a:rPr lang="en-US" sz="5400"/>
              <a:t>at 10.00 am</a:t>
            </a:r>
            <a:endParaRPr lang="en-GB"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29B63-A264-46CF-8749-86514376E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0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E7DAE7-A477-4DEE-9F3E-9BAC29DE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05231-B4C8-41C9-A1F7-2752999F3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9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2B31FB-382B-4AEF-836C-2208A88B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CCDD8-6702-41C7-AC73-BAA9951005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9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E1CE1C-A5BF-4A85-842C-9824022B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8800">
                <a:solidFill>
                  <a:srgbClr val="FF0000"/>
                </a:solidFill>
              </a:rPr>
              <a:t>Arabic Alphabet</a:t>
            </a:r>
            <a:endParaRPr lang="en-GB" sz="880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A1390-AC6A-428B-A9F4-1C6CF169A5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1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EC4337-DB83-4BB7-8575-A36980A1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77BA7-ABFE-4FEB-8F1F-4C55A672DE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4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9C7432-4343-4431-9466-B723ECE3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150B2-83C6-432D-80EE-5E9ACC9FA5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8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6E28CD-C0B9-4088-AD0C-08FB83C1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ar-JO" sz="6500">
                <a:solidFill>
                  <a:srgbClr val="FF0000"/>
                </a:solidFill>
              </a:rPr>
              <a:t>ك</a:t>
            </a:r>
            <a:br>
              <a:rPr lang="ar-JO" sz="3600"/>
            </a:br>
            <a:r>
              <a:rPr lang="ar-JO" sz="5900"/>
              <a:t>كاف</a:t>
            </a:r>
            <a:endParaRPr lang="en-GB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0629D-5BA4-4187-946B-26196689C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5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67B53F-F5A2-495A-BEB5-C6C3E6B9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F387E-5408-4A14-82E9-14EB28EF94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5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6E334C-0530-4A0C-BA2B-0B410002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E395C-5B02-4571-A9A1-FF279CA008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8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FF04A8-9170-4484-8ED8-EB3C1922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C7CB9-D60E-426A-910C-528E382A35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24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Arabic Alphabet</vt:lpstr>
      <vt:lpstr>PowerPoint Presentation</vt:lpstr>
      <vt:lpstr>PowerPoint Presentation</vt:lpstr>
      <vt:lpstr>ك كاف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lesson on 1st of June at 10.00 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 Al Kaddah</dc:creator>
  <cp:lastModifiedBy>Harriet Barnes</cp:lastModifiedBy>
  <cp:revision>1</cp:revision>
  <dcterms:created xsi:type="dcterms:W3CDTF">2021-04-20T14:50:49Z</dcterms:created>
  <dcterms:modified xsi:type="dcterms:W3CDTF">2021-05-25T09:55:27Z</dcterms:modified>
</cp:coreProperties>
</file>